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9" r:id="rId4"/>
    <p:sldId id="261" r:id="rId5"/>
    <p:sldId id="262" r:id="rId6"/>
    <p:sldId id="256" r:id="rId7"/>
    <p:sldId id="260" r:id="rId8"/>
  </p:sldIdLst>
  <p:sldSz cx="384048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s, Julia Q." initials="DJQ" lastIdx="1" clrIdx="0">
    <p:extLst>
      <p:ext uri="{19B8F6BF-5375-455C-9EA6-DF929625EA0E}">
        <p15:presenceInfo xmlns:p15="http://schemas.microsoft.com/office/powerpoint/2012/main" userId="S-1-5-21-26053870-378490464-1358123277-535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C7E"/>
    <a:srgbClr val="B8A322"/>
    <a:srgbClr val="A2D2B2"/>
    <a:srgbClr val="B4A886"/>
    <a:srgbClr val="EEC7A4"/>
    <a:srgbClr val="F8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019" autoAdjust="0"/>
    <p:restoredTop sz="94660"/>
  </p:normalViewPr>
  <p:slideViewPr>
    <p:cSldViewPr snapToGrid="0">
      <p:cViewPr varScale="1">
        <p:scale>
          <a:sx n="13" d="100"/>
          <a:sy n="13" d="100"/>
        </p:scale>
        <p:origin x="1699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6-20T11:41:36.218" idx="1">
    <p:pos x="10" y="10"/>
    <p:text>You may utilize this template as you like. Simply "SaveAs" {your own file name} and repalce and move sample figures to fit you rneeds.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6-20T11:41:36.218" idx="1">
    <p:pos x="10" y="10"/>
    <p:text>You may utilize this template as you like. Simply "SaveAs" {your own file name} and repalce and move sample figures to fit you rneeds.</p:text>
    <p:extLst>
      <p:ext uri="{C676402C-5697-4E1C-873F-D02D1690AC5C}">
        <p15:threadingInfo xmlns:p15="http://schemas.microsoft.com/office/powerpoint/2012/main" timeZoneBias="24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ED5A84-C53B-4086-8B03-8E81FA772B2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327BEF3-0941-49CB-8B1F-61B7E3DCC1A5}">
      <dgm:prSet phldrT="[Text]"/>
      <dgm:spPr/>
      <dgm:t>
        <a:bodyPr/>
        <a:lstStyle/>
        <a:p>
          <a:r>
            <a:rPr lang="en-US" dirty="0"/>
            <a:t>Sample</a:t>
          </a:r>
        </a:p>
      </dgm:t>
    </dgm:pt>
    <dgm:pt modelId="{49299B47-4A3B-4E26-AD3E-6C1B7B1143D3}" type="parTrans" cxnId="{E65D608B-0DC1-4090-8D72-BC31457A9FA9}">
      <dgm:prSet/>
      <dgm:spPr/>
      <dgm:t>
        <a:bodyPr/>
        <a:lstStyle/>
        <a:p>
          <a:endParaRPr lang="en-US"/>
        </a:p>
      </dgm:t>
    </dgm:pt>
    <dgm:pt modelId="{F2F1BEF4-9CCA-454E-AE1C-18265BC09599}" type="sibTrans" cxnId="{E65D608B-0DC1-4090-8D72-BC31457A9FA9}">
      <dgm:prSet/>
      <dgm:spPr/>
      <dgm:t>
        <a:bodyPr/>
        <a:lstStyle/>
        <a:p>
          <a:endParaRPr lang="en-US"/>
        </a:p>
      </dgm:t>
    </dgm:pt>
    <dgm:pt modelId="{F9A507B3-5518-46D6-8A24-57FCD6561626}">
      <dgm:prSet phldrT="[Text]"/>
      <dgm:spPr/>
      <dgm:t>
        <a:bodyPr/>
        <a:lstStyle/>
        <a:p>
          <a:r>
            <a:rPr lang="en-US" dirty="0"/>
            <a:t>Process</a:t>
          </a:r>
        </a:p>
      </dgm:t>
    </dgm:pt>
    <dgm:pt modelId="{3148DC65-5862-4175-A8DC-2FB87E607224}" type="parTrans" cxnId="{C1C0014B-BDCA-4BFC-A98B-99A79E6DAF8B}">
      <dgm:prSet/>
      <dgm:spPr/>
      <dgm:t>
        <a:bodyPr/>
        <a:lstStyle/>
        <a:p>
          <a:endParaRPr lang="en-US"/>
        </a:p>
      </dgm:t>
    </dgm:pt>
    <dgm:pt modelId="{0B34F235-0499-472A-99E0-36F34B4363CB}" type="sibTrans" cxnId="{C1C0014B-BDCA-4BFC-A98B-99A79E6DAF8B}">
      <dgm:prSet/>
      <dgm:spPr/>
      <dgm:t>
        <a:bodyPr/>
        <a:lstStyle/>
        <a:p>
          <a:endParaRPr lang="en-US"/>
        </a:p>
      </dgm:t>
    </dgm:pt>
    <dgm:pt modelId="{AA2BF7E5-520E-400C-ACE9-E3FC4F5F2104}">
      <dgm:prSet phldrT="[Text]"/>
      <dgm:spPr/>
      <dgm:t>
        <a:bodyPr/>
        <a:lstStyle/>
        <a:p>
          <a:r>
            <a:rPr lang="en-US" dirty="0"/>
            <a:t>here</a:t>
          </a:r>
        </a:p>
      </dgm:t>
    </dgm:pt>
    <dgm:pt modelId="{33898222-55B4-4E89-A05B-FD433C05DD1F}" type="parTrans" cxnId="{4500CEFB-3C3B-4507-B11E-E35682617E81}">
      <dgm:prSet/>
      <dgm:spPr/>
      <dgm:t>
        <a:bodyPr/>
        <a:lstStyle/>
        <a:p>
          <a:endParaRPr lang="en-US"/>
        </a:p>
      </dgm:t>
    </dgm:pt>
    <dgm:pt modelId="{5C4906E4-DC20-4647-ADC1-A5D424B820BD}" type="sibTrans" cxnId="{4500CEFB-3C3B-4507-B11E-E35682617E81}">
      <dgm:prSet/>
      <dgm:spPr/>
      <dgm:t>
        <a:bodyPr/>
        <a:lstStyle/>
        <a:p>
          <a:endParaRPr lang="en-US"/>
        </a:p>
      </dgm:t>
    </dgm:pt>
    <dgm:pt modelId="{11977D51-56A1-4AC0-8712-1817F3B8E372}" type="pres">
      <dgm:prSet presAssocID="{AAED5A84-C53B-4086-8B03-8E81FA772B2E}" presName="CompostProcess" presStyleCnt="0">
        <dgm:presLayoutVars>
          <dgm:dir/>
          <dgm:resizeHandles val="exact"/>
        </dgm:presLayoutVars>
      </dgm:prSet>
      <dgm:spPr/>
    </dgm:pt>
    <dgm:pt modelId="{8BB43873-74AA-411E-9EE4-493DB3884B1C}" type="pres">
      <dgm:prSet presAssocID="{AAED5A84-C53B-4086-8B03-8E81FA772B2E}" presName="arrow" presStyleLbl="bgShp" presStyleIdx="0" presStyleCnt="1"/>
      <dgm:spPr/>
    </dgm:pt>
    <dgm:pt modelId="{010F231E-9483-4148-9C80-AAE6AB73636C}" type="pres">
      <dgm:prSet presAssocID="{AAED5A84-C53B-4086-8B03-8E81FA772B2E}" presName="linearProcess" presStyleCnt="0"/>
      <dgm:spPr/>
    </dgm:pt>
    <dgm:pt modelId="{65DDD9D2-30B5-403F-9AFA-2BE549C4A04D}" type="pres">
      <dgm:prSet presAssocID="{3327BEF3-0941-49CB-8B1F-61B7E3DCC1A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1E8EEC-0934-463A-BC0B-EE6224DED873}" type="pres">
      <dgm:prSet presAssocID="{F2F1BEF4-9CCA-454E-AE1C-18265BC09599}" presName="sibTrans" presStyleCnt="0"/>
      <dgm:spPr/>
    </dgm:pt>
    <dgm:pt modelId="{19958341-1202-48BA-B4D1-C6E7798870C7}" type="pres">
      <dgm:prSet presAssocID="{F9A507B3-5518-46D6-8A24-57FCD656162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2700D9-4CCB-4B4E-9D68-98B5B2F2DB29}" type="pres">
      <dgm:prSet presAssocID="{0B34F235-0499-472A-99E0-36F34B4363CB}" presName="sibTrans" presStyleCnt="0"/>
      <dgm:spPr/>
    </dgm:pt>
    <dgm:pt modelId="{C66F5EAE-3187-40CA-AC0B-417C59699C15}" type="pres">
      <dgm:prSet presAssocID="{AA2BF7E5-520E-400C-ACE9-E3FC4F5F210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5D608B-0DC1-4090-8D72-BC31457A9FA9}" srcId="{AAED5A84-C53B-4086-8B03-8E81FA772B2E}" destId="{3327BEF3-0941-49CB-8B1F-61B7E3DCC1A5}" srcOrd="0" destOrd="0" parTransId="{49299B47-4A3B-4E26-AD3E-6C1B7B1143D3}" sibTransId="{F2F1BEF4-9CCA-454E-AE1C-18265BC09599}"/>
    <dgm:cxn modelId="{C1C0014B-BDCA-4BFC-A98B-99A79E6DAF8B}" srcId="{AAED5A84-C53B-4086-8B03-8E81FA772B2E}" destId="{F9A507B3-5518-46D6-8A24-57FCD6561626}" srcOrd="1" destOrd="0" parTransId="{3148DC65-5862-4175-A8DC-2FB87E607224}" sibTransId="{0B34F235-0499-472A-99E0-36F34B4363CB}"/>
    <dgm:cxn modelId="{9A8DAA30-B02C-44FE-9E5E-B5EEAAF58486}" type="presOf" srcId="{AAED5A84-C53B-4086-8B03-8E81FA772B2E}" destId="{11977D51-56A1-4AC0-8712-1817F3B8E372}" srcOrd="0" destOrd="0" presId="urn:microsoft.com/office/officeart/2005/8/layout/hProcess9"/>
    <dgm:cxn modelId="{AFDB9B81-C7F0-4E8C-B02E-00E494B7DBFE}" type="presOf" srcId="{F9A507B3-5518-46D6-8A24-57FCD6561626}" destId="{19958341-1202-48BA-B4D1-C6E7798870C7}" srcOrd="0" destOrd="0" presId="urn:microsoft.com/office/officeart/2005/8/layout/hProcess9"/>
    <dgm:cxn modelId="{84101EFF-E826-4EDF-A251-55F26A38D40A}" type="presOf" srcId="{3327BEF3-0941-49CB-8B1F-61B7E3DCC1A5}" destId="{65DDD9D2-30B5-403F-9AFA-2BE549C4A04D}" srcOrd="0" destOrd="0" presId="urn:microsoft.com/office/officeart/2005/8/layout/hProcess9"/>
    <dgm:cxn modelId="{8DE76BC3-9ADA-4477-9992-E1981D392092}" type="presOf" srcId="{AA2BF7E5-520E-400C-ACE9-E3FC4F5F2104}" destId="{C66F5EAE-3187-40CA-AC0B-417C59699C15}" srcOrd="0" destOrd="0" presId="urn:microsoft.com/office/officeart/2005/8/layout/hProcess9"/>
    <dgm:cxn modelId="{4500CEFB-3C3B-4507-B11E-E35682617E81}" srcId="{AAED5A84-C53B-4086-8B03-8E81FA772B2E}" destId="{AA2BF7E5-520E-400C-ACE9-E3FC4F5F2104}" srcOrd="2" destOrd="0" parTransId="{33898222-55B4-4E89-A05B-FD433C05DD1F}" sibTransId="{5C4906E4-DC20-4647-ADC1-A5D424B820BD}"/>
    <dgm:cxn modelId="{CD284360-5024-477A-80B8-E78B881643DD}" type="presParOf" srcId="{11977D51-56A1-4AC0-8712-1817F3B8E372}" destId="{8BB43873-74AA-411E-9EE4-493DB3884B1C}" srcOrd="0" destOrd="0" presId="urn:microsoft.com/office/officeart/2005/8/layout/hProcess9"/>
    <dgm:cxn modelId="{EFF8E483-E658-4828-B220-0CB75CDA4456}" type="presParOf" srcId="{11977D51-56A1-4AC0-8712-1817F3B8E372}" destId="{010F231E-9483-4148-9C80-AAE6AB73636C}" srcOrd="1" destOrd="0" presId="urn:microsoft.com/office/officeart/2005/8/layout/hProcess9"/>
    <dgm:cxn modelId="{7ABED60D-7DBB-4A8A-A428-23368ABA1443}" type="presParOf" srcId="{010F231E-9483-4148-9C80-AAE6AB73636C}" destId="{65DDD9D2-30B5-403F-9AFA-2BE549C4A04D}" srcOrd="0" destOrd="0" presId="urn:microsoft.com/office/officeart/2005/8/layout/hProcess9"/>
    <dgm:cxn modelId="{1B0E3CCE-7D85-47A1-9442-879934D84E5B}" type="presParOf" srcId="{010F231E-9483-4148-9C80-AAE6AB73636C}" destId="{E91E8EEC-0934-463A-BC0B-EE6224DED873}" srcOrd="1" destOrd="0" presId="urn:microsoft.com/office/officeart/2005/8/layout/hProcess9"/>
    <dgm:cxn modelId="{ED2B8D34-3F45-4031-9D4A-48935B1556E9}" type="presParOf" srcId="{010F231E-9483-4148-9C80-AAE6AB73636C}" destId="{19958341-1202-48BA-B4D1-C6E7798870C7}" srcOrd="2" destOrd="0" presId="urn:microsoft.com/office/officeart/2005/8/layout/hProcess9"/>
    <dgm:cxn modelId="{8D0D685F-8626-4474-BCBC-80FB435C2F42}" type="presParOf" srcId="{010F231E-9483-4148-9C80-AAE6AB73636C}" destId="{A52700D9-4CCB-4B4E-9D68-98B5B2F2DB29}" srcOrd="3" destOrd="0" presId="urn:microsoft.com/office/officeart/2005/8/layout/hProcess9"/>
    <dgm:cxn modelId="{E306AA68-65C6-4B85-B335-F6F26D8292C4}" type="presParOf" srcId="{010F231E-9483-4148-9C80-AAE6AB73636C}" destId="{C66F5EAE-3187-40CA-AC0B-417C59699C1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43873-74AA-411E-9EE4-493DB3884B1C}">
      <dsp:nvSpPr>
        <dsp:cNvPr id="0" name=""/>
        <dsp:cNvSpPr/>
      </dsp:nvSpPr>
      <dsp:spPr>
        <a:xfrm>
          <a:off x="662664" y="0"/>
          <a:ext cx="7510197" cy="333332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DDD9D2-30B5-403F-9AFA-2BE549C4A04D}">
      <dsp:nvSpPr>
        <dsp:cNvPr id="0" name=""/>
        <dsp:cNvSpPr/>
      </dsp:nvSpPr>
      <dsp:spPr>
        <a:xfrm>
          <a:off x="2898" y="999998"/>
          <a:ext cx="2697332" cy="13333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/>
            <a:t>Sample</a:t>
          </a:r>
        </a:p>
      </dsp:txBody>
      <dsp:txXfrm>
        <a:off x="67986" y="1065086"/>
        <a:ext cx="2567156" cy="1203154"/>
      </dsp:txXfrm>
    </dsp:sp>
    <dsp:sp modelId="{19958341-1202-48BA-B4D1-C6E7798870C7}">
      <dsp:nvSpPr>
        <dsp:cNvPr id="0" name=""/>
        <dsp:cNvSpPr/>
      </dsp:nvSpPr>
      <dsp:spPr>
        <a:xfrm>
          <a:off x="3069096" y="999998"/>
          <a:ext cx="2697332" cy="13333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/>
            <a:t>Process</a:t>
          </a:r>
        </a:p>
      </dsp:txBody>
      <dsp:txXfrm>
        <a:off x="3134184" y="1065086"/>
        <a:ext cx="2567156" cy="1203154"/>
      </dsp:txXfrm>
    </dsp:sp>
    <dsp:sp modelId="{C66F5EAE-3187-40CA-AC0B-417C59699C15}">
      <dsp:nvSpPr>
        <dsp:cNvPr id="0" name=""/>
        <dsp:cNvSpPr/>
      </dsp:nvSpPr>
      <dsp:spPr>
        <a:xfrm>
          <a:off x="6135295" y="999998"/>
          <a:ext cx="2697332" cy="13333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/>
            <a:t>here</a:t>
          </a:r>
        </a:p>
      </dsp:txBody>
      <dsp:txXfrm>
        <a:off x="6200383" y="1065086"/>
        <a:ext cx="2567156" cy="1203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5387342"/>
            <a:ext cx="3264408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17289782"/>
            <a:ext cx="288036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CDF4-5BA2-4D8B-BA75-01B8EC7BFCB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FC3F-D4CF-45E4-A59A-732274A5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0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CDF4-5BA2-4D8B-BA75-01B8EC7BFCB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FC3F-D4CF-45E4-A59A-732274A5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8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1752600"/>
            <a:ext cx="8281035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1752600"/>
            <a:ext cx="24363045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CDF4-5BA2-4D8B-BA75-01B8EC7BFCB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FC3F-D4CF-45E4-A59A-732274A5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54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38404800" cy="6369879"/>
            <a:chOff x="0" y="0"/>
            <a:chExt cx="51206400" cy="7431525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51206400" cy="7431525"/>
            </a:xfrm>
            <a:prstGeom prst="rect">
              <a:avLst/>
            </a:prstGeom>
            <a:solidFill>
              <a:srgbClr val="00274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54" dirty="0"/>
            </a:p>
          </p:txBody>
        </p:sp>
        <p:pic>
          <p:nvPicPr>
            <p:cNvPr id="5" name="Picture 4" descr="AugustaUniversity_S_REVERSED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1478" y="683836"/>
              <a:ext cx="6113939" cy="59102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76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CDF4-5BA2-4D8B-BA75-01B8EC7BFCB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FC3F-D4CF-45E4-A59A-732274A5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8206749"/>
            <a:ext cx="3312414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2029429"/>
            <a:ext cx="3312414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CDF4-5BA2-4D8B-BA75-01B8EC7BFCB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FC3F-D4CF-45E4-A59A-732274A5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7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8763000"/>
            <a:ext cx="1632204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8763000"/>
            <a:ext cx="1632204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CDF4-5BA2-4D8B-BA75-01B8EC7BFCB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FC3F-D4CF-45E4-A59A-732274A5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2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1752607"/>
            <a:ext cx="3312414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8069582"/>
            <a:ext cx="16247028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2024360"/>
            <a:ext cx="16247028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8069582"/>
            <a:ext cx="16327042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2024360"/>
            <a:ext cx="1632704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CDF4-5BA2-4D8B-BA75-01B8EC7BFCB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FC3F-D4CF-45E4-A59A-732274A5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83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CDF4-5BA2-4D8B-BA75-01B8EC7BFCB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FC3F-D4CF-45E4-A59A-732274A5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1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CDF4-5BA2-4D8B-BA75-01B8EC7BFCB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FC3F-D4CF-45E4-A59A-732274A5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4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4739647"/>
            <a:ext cx="1944243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CDF4-5BA2-4D8B-BA75-01B8EC7BFCB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FC3F-D4CF-45E4-A59A-732274A5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9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4739647"/>
            <a:ext cx="1944243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CDF4-5BA2-4D8B-BA75-01B8EC7BFCB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FC3F-D4CF-45E4-A59A-732274A5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0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1752607"/>
            <a:ext cx="3312414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8763000"/>
            <a:ext cx="3312414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9CDF4-5BA2-4D8B-BA75-01B8EC7BFCB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0510487"/>
            <a:ext cx="129616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DFC3F-D4CF-45E4-A59A-732274A5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3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11" Type="http://schemas.openxmlformats.org/officeDocument/2006/relationships/comments" Target="../comments/comment2.xml"/><Relationship Id="rId5" Type="http://schemas.openxmlformats.org/officeDocument/2006/relationships/diagramData" Target="../diagrams/data1.xml"/><Relationship Id="rId10" Type="http://schemas.openxmlformats.org/officeDocument/2006/relationships/image" Target="../media/image7.png"/><Relationship Id="rId4" Type="http://schemas.openxmlformats.org/officeDocument/2006/relationships/image" Target="../media/image6.jpe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5387340"/>
            <a:ext cx="32074658" cy="26007060"/>
          </a:xfrm>
        </p:spPr>
        <p:txBody>
          <a:bodyPr>
            <a:normAutofit fontScale="90000"/>
          </a:bodyPr>
          <a:lstStyle/>
          <a:p>
            <a:pPr marL="1371600" indent="-125413" algn="l">
              <a:buFont typeface="+mj-lt"/>
              <a:buAutoNum type="arabicPeriod"/>
            </a:pPr>
            <a:r>
              <a:rPr lang="en-US" dirty="0"/>
              <a:t>Select ONE of these templates. </a:t>
            </a:r>
            <a:br>
              <a:rPr lang="en-US" dirty="0"/>
            </a:br>
            <a:r>
              <a:rPr lang="en-US" dirty="0"/>
              <a:t>2. Copy (duplicate slide) </a:t>
            </a:r>
            <a:br>
              <a:rPr lang="en-US" dirty="0"/>
            </a:br>
            <a:r>
              <a:rPr lang="en-US" dirty="0"/>
              <a:t>3. Paste into new PPT file.</a:t>
            </a:r>
            <a:br>
              <a:rPr lang="en-US" dirty="0"/>
            </a:br>
            <a:r>
              <a:rPr lang="en-US" dirty="0"/>
              <a:t>4. SAVE as new. </a:t>
            </a:r>
            <a:br>
              <a:rPr lang="en-US" dirty="0"/>
            </a:br>
            <a:r>
              <a:rPr lang="en-US" dirty="0"/>
              <a:t>5. Make it Your </a:t>
            </a:r>
            <a:r>
              <a:rPr lang="en-US" dirty="0" smtClean="0"/>
              <a:t>own</a:t>
            </a:r>
            <a:r>
              <a:rPr lang="en-US" dirty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Add/Remove logos, sections and headings as appropriate.)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20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check the size of your poster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2624" t="-2172" r="483" b="2172"/>
          <a:stretch/>
        </p:blipFill>
        <p:spPr>
          <a:xfrm>
            <a:off x="16525438" y="19760505"/>
            <a:ext cx="21598156" cy="110426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20640" y="9326880"/>
            <a:ext cx="24871680" cy="11910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>
              <a:buAutoNum type="arabicPeriod"/>
            </a:pPr>
            <a:r>
              <a:rPr lang="en-US" sz="9600" dirty="0" smtClean="0"/>
              <a:t>Go to the “Design” Tab</a:t>
            </a:r>
          </a:p>
          <a:p>
            <a:pPr marL="1371600" indent="-1371600">
              <a:buAutoNum type="arabicPeriod"/>
            </a:pPr>
            <a:r>
              <a:rPr lang="en-US" sz="9600" dirty="0" smtClean="0"/>
              <a:t>Notice the “Slide Size” icon on the far right</a:t>
            </a:r>
          </a:p>
          <a:p>
            <a:pPr marL="1371600" indent="-1371600">
              <a:buAutoNum type="arabicPeriod"/>
            </a:pPr>
            <a:r>
              <a:rPr lang="en-US" sz="9600" dirty="0" smtClean="0"/>
              <a:t>Choose “Custom”</a:t>
            </a:r>
          </a:p>
          <a:p>
            <a:pPr marL="1371600" indent="-1371600">
              <a:buFontTx/>
              <a:buAutoNum type="arabicPeriod"/>
            </a:pPr>
            <a:r>
              <a:rPr lang="en-US" sz="9600" dirty="0"/>
              <a:t>Determine your layout portrait or landscape</a:t>
            </a:r>
          </a:p>
          <a:p>
            <a:pPr marL="1371600" indent="-1371600">
              <a:buAutoNum type="arabicPeriod"/>
            </a:pPr>
            <a:r>
              <a:rPr lang="en-US" sz="9600" dirty="0" smtClean="0"/>
              <a:t>Set your poster to be approx. 30” x 40”, or 36” x 48” depending on how large your easel is. This poster is 36” x 42”</a:t>
            </a:r>
          </a:p>
          <a:p>
            <a:endParaRPr lang="en-US" sz="9600" dirty="0"/>
          </a:p>
        </p:txBody>
      </p:sp>
      <p:sp>
        <p:nvSpPr>
          <p:cNvPr id="6" name="Down Arrow 5"/>
          <p:cNvSpPr/>
          <p:nvPr/>
        </p:nvSpPr>
        <p:spPr>
          <a:xfrm>
            <a:off x="33528000" y="16101069"/>
            <a:ext cx="2236470" cy="603554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1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553" y="20332767"/>
            <a:ext cx="10869930" cy="730795"/>
          </a:xfrm>
          <a:prstGeom prst="rect">
            <a:avLst/>
          </a:prstGeom>
          <a:solidFill>
            <a:srgbClr val="002741"/>
          </a:solidFill>
        </p:spPr>
        <p:txBody>
          <a:bodyPr wrap="square" lIns="106632" tIns="53317" rIns="106632" bIns="53317" rtlCol="0">
            <a:spAutoFit/>
          </a:bodyPr>
          <a:lstStyle/>
          <a:p>
            <a:pPr algn="ctr"/>
            <a:r>
              <a:rPr lang="en-US" sz="4049" b="1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METHODS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795955" y="7924884"/>
            <a:ext cx="10001250" cy="730795"/>
          </a:xfrm>
          <a:prstGeom prst="rect">
            <a:avLst/>
          </a:prstGeom>
          <a:solidFill>
            <a:srgbClr val="002741"/>
          </a:solidFill>
        </p:spPr>
        <p:txBody>
          <a:bodyPr wrap="square" lIns="106632" tIns="53317" rIns="106632" bIns="53317" rtlCol="0" anchor="t">
            <a:spAutoFit/>
          </a:bodyPr>
          <a:lstStyle/>
          <a:p>
            <a:pPr algn="ctr"/>
            <a:r>
              <a:rPr lang="en-US" sz="4049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DISCUSSION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5552" y="8655709"/>
            <a:ext cx="10869930" cy="730795"/>
          </a:xfrm>
          <a:prstGeom prst="rect">
            <a:avLst/>
          </a:prstGeom>
          <a:solidFill>
            <a:srgbClr val="002741"/>
          </a:solidFill>
        </p:spPr>
        <p:txBody>
          <a:bodyPr wrap="square" lIns="106632" tIns="53317" rIns="106632" bIns="53317" rtlCol="0" anchor="t">
            <a:spAutoFit/>
          </a:bodyPr>
          <a:lstStyle/>
          <a:p>
            <a:pPr algn="ctr"/>
            <a:r>
              <a:rPr lang="en-US" sz="4049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INTRODUCTION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95955" y="24595569"/>
            <a:ext cx="10001250" cy="730795"/>
          </a:xfrm>
          <a:prstGeom prst="rect">
            <a:avLst/>
          </a:prstGeom>
          <a:solidFill>
            <a:srgbClr val="002741"/>
          </a:solidFill>
        </p:spPr>
        <p:txBody>
          <a:bodyPr wrap="square" lIns="106632" tIns="53317" rIns="106632" bIns="53317" rtlCol="0" anchor="t">
            <a:spAutoFit/>
          </a:bodyPr>
          <a:lstStyle/>
          <a:p>
            <a:pPr algn="ctr"/>
            <a:r>
              <a:rPr lang="en-US" sz="4049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ACKNOWLEDGEMENTS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795955" y="18012202"/>
            <a:ext cx="10001250" cy="730795"/>
          </a:xfrm>
          <a:prstGeom prst="rect">
            <a:avLst/>
          </a:prstGeom>
          <a:solidFill>
            <a:srgbClr val="002741"/>
          </a:solidFill>
        </p:spPr>
        <p:txBody>
          <a:bodyPr wrap="square" lIns="106632" tIns="53317" rIns="106632" bIns="53317" rtlCol="0" anchor="t">
            <a:spAutoFit/>
          </a:bodyPr>
          <a:lstStyle/>
          <a:p>
            <a:pPr algn="ctr"/>
            <a:r>
              <a:rPr lang="en-US" sz="4049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REFERENCES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6580" y="27506532"/>
            <a:ext cx="5072114" cy="5017751"/>
          </a:xfrm>
          <a:prstGeom prst="rect">
            <a:avLst/>
          </a:prstGeom>
          <a:noFill/>
          <a:effectLst>
            <a:reflection stA="0" endPos="65000" dist="50800" dir="5400000" sy="-100000" algn="bl" rotWithShape="0"/>
          </a:effectLst>
        </p:spPr>
      </p:pic>
      <p:sp>
        <p:nvSpPr>
          <p:cNvPr id="10" name="TextBox 9"/>
          <p:cNvSpPr txBox="1"/>
          <p:nvPr/>
        </p:nvSpPr>
        <p:spPr>
          <a:xfrm>
            <a:off x="8557880" y="5048338"/>
            <a:ext cx="68739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 Names, Dept</a:t>
            </a:r>
          </a:p>
        </p:txBody>
      </p:sp>
      <p:sp>
        <p:nvSpPr>
          <p:cNvPr id="5" name="Rectangle 4"/>
          <p:cNvSpPr/>
          <p:nvPr/>
        </p:nvSpPr>
        <p:spPr>
          <a:xfrm>
            <a:off x="8593555" y="6323115"/>
            <a:ext cx="192024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901"/>
              </a:spcBef>
              <a:spcAft>
                <a:spcPts val="901"/>
              </a:spcAft>
            </a:pPr>
            <a:r>
              <a:rPr lang="en-US" sz="6600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CURS Summer Scholars Program, Augusta University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92193" y="2739644"/>
            <a:ext cx="41619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Poster Title</a:t>
            </a:r>
          </a:p>
        </p:txBody>
      </p:sp>
    </p:spTree>
    <p:extLst>
      <p:ext uri="{BB962C8B-B14F-4D97-AF65-F5344CB8AC3E}">
        <p14:creationId xmlns:p14="http://schemas.microsoft.com/office/powerpoint/2010/main" val="12759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51668" y="8688071"/>
            <a:ext cx="11018131" cy="730795"/>
          </a:xfrm>
          <a:prstGeom prst="rect">
            <a:avLst/>
          </a:prstGeom>
          <a:solidFill>
            <a:srgbClr val="002741"/>
          </a:solidFill>
        </p:spPr>
        <p:txBody>
          <a:bodyPr wrap="square" lIns="106632" tIns="53317" rIns="106632" bIns="53317" rtlCol="0">
            <a:spAutoFit/>
          </a:bodyPr>
          <a:lstStyle/>
          <a:p>
            <a:pPr algn="ctr"/>
            <a:r>
              <a:rPr lang="en-US" sz="4049" b="1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METHODS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354505" y="8688071"/>
            <a:ext cx="10869930" cy="730795"/>
          </a:xfrm>
          <a:prstGeom prst="rect">
            <a:avLst/>
          </a:prstGeom>
          <a:solidFill>
            <a:srgbClr val="002741"/>
          </a:solidFill>
        </p:spPr>
        <p:txBody>
          <a:bodyPr wrap="square" lIns="106632" tIns="53317" rIns="106632" bIns="53317" rtlCol="0" anchor="t">
            <a:spAutoFit/>
          </a:bodyPr>
          <a:lstStyle/>
          <a:p>
            <a:pPr algn="ctr"/>
            <a:r>
              <a:rPr lang="en-US" sz="4049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DISCUSSION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5552" y="8655709"/>
            <a:ext cx="10869929" cy="730795"/>
          </a:xfrm>
          <a:prstGeom prst="rect">
            <a:avLst/>
          </a:prstGeom>
          <a:solidFill>
            <a:srgbClr val="002741"/>
          </a:solidFill>
        </p:spPr>
        <p:txBody>
          <a:bodyPr wrap="square" lIns="106632" tIns="53317" rIns="106632" bIns="53317" rtlCol="0" anchor="t">
            <a:spAutoFit/>
          </a:bodyPr>
          <a:lstStyle/>
          <a:p>
            <a:pPr algn="ctr"/>
            <a:r>
              <a:rPr lang="en-US" sz="4049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INTRODUCTION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57880" y="5048338"/>
            <a:ext cx="68739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 Names, Dept</a:t>
            </a:r>
          </a:p>
        </p:txBody>
      </p:sp>
      <p:sp>
        <p:nvSpPr>
          <p:cNvPr id="5" name="Rectangle 4"/>
          <p:cNvSpPr/>
          <p:nvPr/>
        </p:nvSpPr>
        <p:spPr>
          <a:xfrm>
            <a:off x="8593555" y="6323115"/>
            <a:ext cx="192024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901"/>
              </a:spcBef>
              <a:spcAft>
                <a:spcPts val="901"/>
              </a:spcAft>
            </a:pPr>
            <a:r>
              <a:rPr lang="en-US" sz="6600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CURS Summer Scholars Program, Augusta University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92193" y="2739644"/>
            <a:ext cx="41619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Poster Title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35552" y="9418866"/>
            <a:ext cx="10869930" cy="2178503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051669" y="9418866"/>
            <a:ext cx="10956649" cy="2178503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354505" y="9418866"/>
            <a:ext cx="10869930" cy="2178503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788845" y="24904846"/>
            <a:ext cx="10001250" cy="730795"/>
          </a:xfrm>
          <a:prstGeom prst="rect">
            <a:avLst/>
          </a:prstGeom>
          <a:solidFill>
            <a:srgbClr val="002741"/>
          </a:solidFill>
        </p:spPr>
        <p:txBody>
          <a:bodyPr wrap="square" lIns="106632" tIns="53317" rIns="106632" bIns="53317" rtlCol="0" anchor="t">
            <a:spAutoFit/>
          </a:bodyPr>
          <a:lstStyle/>
          <a:p>
            <a:pPr algn="ctr"/>
            <a:r>
              <a:rPr lang="en-US" sz="4049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Section Header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3669" y="784766"/>
            <a:ext cx="5072114" cy="5017751"/>
          </a:xfrm>
          <a:prstGeom prst="rect">
            <a:avLst/>
          </a:prstGeom>
          <a:noFill/>
          <a:effectLst>
            <a:reflection stA="0" endPos="65000" dist="50800" dir="5400000" sy="-100000" algn="bl" rotWithShape="0"/>
          </a:effectLst>
        </p:spPr>
      </p:pic>
      <p:sp>
        <p:nvSpPr>
          <p:cNvPr id="17" name="TextBox 16"/>
          <p:cNvSpPr txBox="1"/>
          <p:nvPr/>
        </p:nvSpPr>
        <p:spPr>
          <a:xfrm>
            <a:off x="2269892" y="24174051"/>
            <a:ext cx="10001250" cy="730795"/>
          </a:xfrm>
          <a:prstGeom prst="rect">
            <a:avLst/>
          </a:prstGeom>
          <a:solidFill>
            <a:srgbClr val="002741"/>
          </a:solidFill>
        </p:spPr>
        <p:txBody>
          <a:bodyPr wrap="square" lIns="106632" tIns="53317" rIns="106632" bIns="53317" rtlCol="0" anchor="t">
            <a:spAutoFit/>
          </a:bodyPr>
          <a:lstStyle/>
          <a:p>
            <a:pPr algn="ctr"/>
            <a:r>
              <a:rPr lang="en-US" sz="4049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Section Header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572729" y="15151246"/>
            <a:ext cx="10001250" cy="730795"/>
          </a:xfrm>
          <a:prstGeom prst="rect">
            <a:avLst/>
          </a:prstGeom>
          <a:solidFill>
            <a:srgbClr val="002741"/>
          </a:solidFill>
        </p:spPr>
        <p:txBody>
          <a:bodyPr wrap="square" lIns="106632" tIns="53317" rIns="106632" bIns="53317" rtlCol="0" anchor="t">
            <a:spAutoFit/>
          </a:bodyPr>
          <a:lstStyle/>
          <a:p>
            <a:pPr algn="ctr"/>
            <a:r>
              <a:rPr lang="en-US" sz="4049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809441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38389" y="8688071"/>
            <a:ext cx="10869930" cy="730795"/>
          </a:xfrm>
          <a:prstGeom prst="rect">
            <a:avLst/>
          </a:prstGeom>
          <a:solidFill>
            <a:srgbClr val="002741"/>
          </a:solidFill>
        </p:spPr>
        <p:txBody>
          <a:bodyPr wrap="square" lIns="106632" tIns="53317" rIns="106632" bIns="53317" rtlCol="0">
            <a:spAutoFit/>
          </a:bodyPr>
          <a:lstStyle/>
          <a:p>
            <a:pPr algn="ctr"/>
            <a:r>
              <a:rPr lang="en-US" sz="4049" b="1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METHODS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354505" y="8688071"/>
            <a:ext cx="10869930" cy="730795"/>
          </a:xfrm>
          <a:prstGeom prst="rect">
            <a:avLst/>
          </a:prstGeom>
          <a:solidFill>
            <a:srgbClr val="002741"/>
          </a:solidFill>
        </p:spPr>
        <p:txBody>
          <a:bodyPr wrap="square" lIns="106632" tIns="53317" rIns="106632" bIns="53317" rtlCol="0" anchor="t">
            <a:spAutoFit/>
          </a:bodyPr>
          <a:lstStyle/>
          <a:p>
            <a:pPr algn="ctr"/>
            <a:r>
              <a:rPr lang="en-US" sz="4049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DISCUSSION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5552" y="8655709"/>
            <a:ext cx="10869930" cy="730795"/>
          </a:xfrm>
          <a:prstGeom prst="rect">
            <a:avLst/>
          </a:prstGeom>
          <a:solidFill>
            <a:srgbClr val="002741"/>
          </a:solidFill>
        </p:spPr>
        <p:txBody>
          <a:bodyPr wrap="square" lIns="106632" tIns="53317" rIns="106632" bIns="53317" rtlCol="0" anchor="t">
            <a:spAutoFit/>
          </a:bodyPr>
          <a:lstStyle/>
          <a:p>
            <a:pPr algn="ctr"/>
            <a:r>
              <a:rPr lang="en-US" sz="4049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INTRODUCTION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57880" y="5048338"/>
            <a:ext cx="70118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Authors’ Names, Dept</a:t>
            </a:r>
          </a:p>
        </p:txBody>
      </p:sp>
      <p:sp>
        <p:nvSpPr>
          <p:cNvPr id="5" name="Rectangle 4"/>
          <p:cNvSpPr/>
          <p:nvPr/>
        </p:nvSpPr>
        <p:spPr>
          <a:xfrm>
            <a:off x="8593555" y="6323115"/>
            <a:ext cx="192024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901"/>
              </a:spcBef>
              <a:spcAft>
                <a:spcPts val="901"/>
              </a:spcAft>
            </a:pPr>
            <a:r>
              <a:rPr lang="en-US" sz="6600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CURS Summer Scholars Program, Augusta University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92193" y="2739644"/>
            <a:ext cx="41619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Poster Title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35552" y="10022819"/>
            <a:ext cx="10869930" cy="21181080"/>
          </a:xfrm>
          <a:prstGeom prst="rect">
            <a:avLst/>
          </a:prstGeom>
          <a:solidFill>
            <a:srgbClr val="8EBC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051669" y="9985476"/>
            <a:ext cx="10956649" cy="21218423"/>
          </a:xfrm>
          <a:prstGeom prst="rect">
            <a:avLst/>
          </a:prstGeom>
          <a:solidFill>
            <a:srgbClr val="EEC7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354505" y="10022819"/>
            <a:ext cx="10869930" cy="21181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788845" y="24904846"/>
            <a:ext cx="10001250" cy="730795"/>
          </a:xfrm>
          <a:prstGeom prst="rect">
            <a:avLst/>
          </a:prstGeom>
          <a:solidFill>
            <a:srgbClr val="002741"/>
          </a:solidFill>
        </p:spPr>
        <p:txBody>
          <a:bodyPr wrap="square" lIns="106632" tIns="53317" rIns="106632" bIns="53317" rtlCol="0" anchor="t">
            <a:spAutoFit/>
          </a:bodyPr>
          <a:lstStyle/>
          <a:p>
            <a:pPr algn="ctr"/>
            <a:r>
              <a:rPr lang="en-US" sz="4049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Section Header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3669" y="784766"/>
            <a:ext cx="5072114" cy="5017751"/>
          </a:xfrm>
          <a:prstGeom prst="rect">
            <a:avLst/>
          </a:prstGeom>
          <a:noFill/>
          <a:effectLst>
            <a:reflection stA="0" endPos="65000" dist="50800" dir="5400000" sy="-100000" algn="bl" rotWithShape="0"/>
          </a:effectLst>
        </p:spPr>
      </p:pic>
      <p:sp>
        <p:nvSpPr>
          <p:cNvPr id="17" name="TextBox 16"/>
          <p:cNvSpPr txBox="1"/>
          <p:nvPr/>
        </p:nvSpPr>
        <p:spPr>
          <a:xfrm>
            <a:off x="1989580" y="24174051"/>
            <a:ext cx="10001250" cy="730795"/>
          </a:xfrm>
          <a:prstGeom prst="rect">
            <a:avLst/>
          </a:prstGeom>
          <a:solidFill>
            <a:srgbClr val="002741"/>
          </a:solidFill>
        </p:spPr>
        <p:txBody>
          <a:bodyPr wrap="square" lIns="106632" tIns="53317" rIns="106632" bIns="53317" rtlCol="0" anchor="t">
            <a:spAutoFit/>
          </a:bodyPr>
          <a:lstStyle/>
          <a:p>
            <a:pPr algn="ctr"/>
            <a:r>
              <a:rPr lang="en-US" sz="4049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Section Header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138389" y="15075046"/>
            <a:ext cx="10001250" cy="730795"/>
          </a:xfrm>
          <a:prstGeom prst="rect">
            <a:avLst/>
          </a:prstGeom>
          <a:solidFill>
            <a:srgbClr val="002741"/>
          </a:solidFill>
        </p:spPr>
        <p:txBody>
          <a:bodyPr wrap="square" lIns="106632" tIns="53317" rIns="106632" bIns="53317" rtlCol="0" anchor="t">
            <a:spAutoFit/>
          </a:bodyPr>
          <a:lstStyle/>
          <a:p>
            <a:pPr algn="ctr"/>
            <a:r>
              <a:rPr lang="en-US" sz="4049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576378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38404800" cy="6433420"/>
            <a:chOff x="0" y="0"/>
            <a:chExt cx="51206400" cy="743152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51206400" cy="7431525"/>
            </a:xfrm>
            <a:prstGeom prst="rect">
              <a:avLst/>
            </a:prstGeom>
            <a:solidFill>
              <a:srgbClr val="00335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AugustaUniversity_S_REVERSED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1478" y="683836"/>
              <a:ext cx="6113939" cy="5910232"/>
            </a:xfrm>
            <a:prstGeom prst="rect">
              <a:avLst/>
            </a:prstGeom>
          </p:spPr>
        </p:pic>
      </p:grpSp>
      <p:sp>
        <p:nvSpPr>
          <p:cNvPr id="7" name="Title 3"/>
          <p:cNvSpPr>
            <a:spLocks/>
          </p:cNvSpPr>
          <p:nvPr/>
        </p:nvSpPr>
        <p:spPr bwMode="auto">
          <a:xfrm>
            <a:off x="6104910" y="1080655"/>
            <a:ext cx="21950546" cy="535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3886" tIns="326940" rIns="653886" bIns="326940" anchor="t"/>
          <a:lstStyle/>
          <a:p>
            <a:pPr>
              <a:spcBef>
                <a:spcPts val="1201"/>
              </a:spcBef>
              <a:spcAft>
                <a:spcPts val="1201"/>
              </a:spcAft>
            </a:pPr>
            <a:r>
              <a:rPr lang="en-US" sz="6600" b="1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Poster Title</a:t>
            </a:r>
          </a:p>
          <a:p>
            <a:pPr>
              <a:spcBef>
                <a:spcPts val="1201"/>
              </a:spcBef>
              <a:spcAft>
                <a:spcPts val="1201"/>
              </a:spcAft>
            </a:pPr>
            <a:r>
              <a:rPr lang="en-US" sz="5399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Author Names and Departments</a:t>
            </a:r>
          </a:p>
          <a:p>
            <a:pPr>
              <a:spcBef>
                <a:spcPts val="1201"/>
              </a:spcBef>
              <a:spcAft>
                <a:spcPts val="1201"/>
              </a:spcAft>
            </a:pPr>
            <a:r>
              <a:rPr lang="en-US" sz="5399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Augusta University, Augusta, Georgia</a:t>
            </a:r>
          </a:p>
          <a:p>
            <a:endParaRPr lang="en-US" sz="7799" dirty="0">
              <a:solidFill>
                <a:srgbClr val="FFFFF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9117" y="0"/>
            <a:ext cx="6546855" cy="64334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6582" y="7514075"/>
            <a:ext cx="11845636" cy="974435"/>
          </a:xfrm>
          <a:prstGeom prst="rect">
            <a:avLst/>
          </a:prstGeom>
          <a:solidFill>
            <a:srgbClr val="003359"/>
          </a:solidFill>
        </p:spPr>
        <p:txBody>
          <a:bodyPr wrap="square" lIns="142176" tIns="71089" rIns="142176" bIns="71089" rtlCol="0" anchor="t">
            <a:spAutoFit/>
          </a:bodyPr>
          <a:lstStyle/>
          <a:p>
            <a:pPr algn="ctr"/>
            <a:r>
              <a:rPr lang="en-US" sz="5399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INTRODUCTION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8270" y="23221257"/>
            <a:ext cx="11845636" cy="974435"/>
          </a:xfrm>
          <a:prstGeom prst="rect">
            <a:avLst/>
          </a:prstGeom>
          <a:solidFill>
            <a:srgbClr val="003359"/>
          </a:solidFill>
        </p:spPr>
        <p:txBody>
          <a:bodyPr wrap="square" lIns="142176" tIns="71089" rIns="142176" bIns="71089" rtlCol="0">
            <a:spAutoFit/>
          </a:bodyPr>
          <a:lstStyle/>
          <a:p>
            <a:pPr algn="ctr"/>
            <a:r>
              <a:rPr lang="en-US" sz="5399" b="1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METHODS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19765" y="7403040"/>
            <a:ext cx="14417580" cy="974435"/>
          </a:xfrm>
          <a:prstGeom prst="rect">
            <a:avLst/>
          </a:prstGeom>
          <a:solidFill>
            <a:srgbClr val="003359"/>
          </a:solidFill>
        </p:spPr>
        <p:txBody>
          <a:bodyPr wrap="square" lIns="142176" tIns="71089" rIns="142176" bIns="71089" rtlCol="0" anchor="t">
            <a:spAutoFit/>
          </a:bodyPr>
          <a:lstStyle/>
          <a:p>
            <a:pPr algn="ctr"/>
            <a:r>
              <a:rPr lang="en-US" sz="5399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RESULTS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697458" y="14828560"/>
            <a:ext cx="13151426" cy="974435"/>
          </a:xfrm>
          <a:prstGeom prst="rect">
            <a:avLst/>
          </a:prstGeom>
          <a:solidFill>
            <a:srgbClr val="003359"/>
          </a:solidFill>
        </p:spPr>
        <p:txBody>
          <a:bodyPr wrap="square" lIns="142176" tIns="71089" rIns="142176" bIns="71089" rtlCol="0">
            <a:spAutoFit/>
          </a:bodyPr>
          <a:lstStyle/>
          <a:p>
            <a:pPr algn="ctr"/>
            <a:r>
              <a:rPr lang="en-US" sz="5399" b="1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CONCLUSIONS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605673" y="28919800"/>
            <a:ext cx="13335000" cy="974435"/>
          </a:xfrm>
          <a:prstGeom prst="rect">
            <a:avLst/>
          </a:prstGeom>
          <a:solidFill>
            <a:srgbClr val="003359"/>
          </a:solidFill>
        </p:spPr>
        <p:txBody>
          <a:bodyPr wrap="square" lIns="142176" tIns="71089" rIns="142176" bIns="71089" rtlCol="0" anchor="t">
            <a:spAutoFit/>
          </a:bodyPr>
          <a:lstStyle/>
          <a:p>
            <a:pPr algn="ctr"/>
            <a:r>
              <a:rPr lang="en-US" sz="5399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ACKNOWLEDGEMENTS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697459" y="23456824"/>
            <a:ext cx="12967853" cy="974435"/>
          </a:xfrm>
          <a:prstGeom prst="rect">
            <a:avLst/>
          </a:prstGeom>
          <a:solidFill>
            <a:srgbClr val="003359"/>
          </a:solidFill>
        </p:spPr>
        <p:txBody>
          <a:bodyPr wrap="square" lIns="142176" tIns="71089" rIns="142176" bIns="71089" rtlCol="0" anchor="t">
            <a:spAutoFit/>
          </a:bodyPr>
          <a:lstStyle/>
          <a:p>
            <a:pPr algn="ctr"/>
            <a:r>
              <a:rPr lang="en-US" sz="5399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SELECTED REFERENCES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3618" y="25207165"/>
            <a:ext cx="11658600" cy="534210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72812" y="9394180"/>
            <a:ext cx="11845636" cy="56196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4131874" y="9054119"/>
            <a:ext cx="14505472" cy="37708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4789245" y="16091685"/>
            <a:ext cx="12967854" cy="60712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4697458" y="25207165"/>
            <a:ext cx="12967854" cy="29367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605673" y="30235571"/>
            <a:ext cx="13335000" cy="16598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3205551" y="19320345"/>
            <a:ext cx="100579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Figure 1.Be sure to include figure captions. Refer to your figures in the text (e.g., see Fig. 1)</a:t>
            </a:r>
          </a:p>
        </p:txBody>
      </p:sp>
      <p:sp>
        <p:nvSpPr>
          <p:cNvPr id="34" name="AutoShape 2" descr="Image result for sample pie ch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AutoShape 4" descr="Image result for sample pie chart"/>
          <p:cNvSpPr>
            <a:spLocks noChangeAspect="1" noChangeArrowheads="1"/>
          </p:cNvSpPr>
          <p:nvPr/>
        </p:nvSpPr>
        <p:spPr bwMode="auto">
          <a:xfrm>
            <a:off x="13817600" y="11532015"/>
            <a:ext cx="2154571" cy="215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4219765" y="26778435"/>
            <a:ext cx="9032121" cy="37708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839174" y="16274534"/>
            <a:ext cx="2726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LICHANDLER@augusta.edu</a:t>
            </a:r>
          </a:p>
        </p:txBody>
      </p:sp>
      <p:sp>
        <p:nvSpPr>
          <p:cNvPr id="3" name="Rectangle 2"/>
          <p:cNvSpPr/>
          <p:nvPr/>
        </p:nvSpPr>
        <p:spPr>
          <a:xfrm>
            <a:off x="17839174" y="16274534"/>
            <a:ext cx="2726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LICHANDLER@augusta.edu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8968531" y="7965281"/>
            <a:ext cx="7938654" cy="3819062"/>
            <a:chOff x="5486400" y="9960336"/>
            <a:chExt cx="7938654" cy="3819062"/>
          </a:xfrm>
        </p:grpSpPr>
        <p:sp>
          <p:nvSpPr>
            <p:cNvPr id="15" name="Rectangle 14"/>
            <p:cNvSpPr/>
            <p:nvPr/>
          </p:nvSpPr>
          <p:spPr>
            <a:xfrm>
              <a:off x="5486400" y="9960336"/>
              <a:ext cx="7607469" cy="38190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52654" y="10469483"/>
              <a:ext cx="7772400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dirty="0"/>
                <a:t>Insert Image, Table, or Figure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3205113" y="14647836"/>
            <a:ext cx="10058400" cy="4233989"/>
            <a:chOff x="1620982" y="18454255"/>
            <a:chExt cx="10058400" cy="4233989"/>
          </a:xfrm>
        </p:grpSpPr>
        <p:sp>
          <p:nvSpPr>
            <p:cNvPr id="39" name="Rectangle 38"/>
            <p:cNvSpPr/>
            <p:nvPr/>
          </p:nvSpPr>
          <p:spPr>
            <a:xfrm>
              <a:off x="1620982" y="18454255"/>
              <a:ext cx="10058400" cy="42339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743200" y="19111334"/>
              <a:ext cx="7772400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dirty="0"/>
                <a:t>Insert Image, Table, or Figure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390792" y="16007582"/>
            <a:ext cx="10058400" cy="4233989"/>
            <a:chOff x="1620982" y="18454255"/>
            <a:chExt cx="10058400" cy="4233989"/>
          </a:xfrm>
        </p:grpSpPr>
        <p:sp>
          <p:nvSpPr>
            <p:cNvPr id="42" name="Rectangle 41"/>
            <p:cNvSpPr/>
            <p:nvPr/>
          </p:nvSpPr>
          <p:spPr>
            <a:xfrm>
              <a:off x="1620982" y="18454255"/>
              <a:ext cx="10058400" cy="42339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743200" y="19111334"/>
              <a:ext cx="7772400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dirty="0"/>
                <a:t>Insert Image, Table, or Figure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8951620" y="11984051"/>
            <a:ext cx="100579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Figure 1.Be sure to include figure captions. Refer to your figures in the text (e.g., see Fig. 1)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1230" y="20963970"/>
            <a:ext cx="100579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Figure 1.Be sure to include figure captions. Refer to your figures in the text (e.g., see Fig. 1)</a:t>
            </a:r>
          </a:p>
        </p:txBody>
      </p:sp>
    </p:spTree>
    <p:extLst>
      <p:ext uri="{BB962C8B-B14F-4D97-AF65-F5344CB8AC3E}">
        <p14:creationId xmlns:p14="http://schemas.microsoft.com/office/powerpoint/2010/main" val="82471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38404800" cy="6433420"/>
            <a:chOff x="0" y="0"/>
            <a:chExt cx="51206400" cy="743152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51206400" cy="7431525"/>
            </a:xfrm>
            <a:prstGeom prst="rect">
              <a:avLst/>
            </a:prstGeom>
            <a:solidFill>
              <a:srgbClr val="00335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AugustaUniversity_S_REVERSED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1478" y="683836"/>
              <a:ext cx="6113939" cy="5910232"/>
            </a:xfrm>
            <a:prstGeom prst="rect">
              <a:avLst/>
            </a:prstGeom>
          </p:spPr>
        </p:pic>
      </p:grpSp>
      <p:sp>
        <p:nvSpPr>
          <p:cNvPr id="7" name="Title 3"/>
          <p:cNvSpPr>
            <a:spLocks/>
          </p:cNvSpPr>
          <p:nvPr/>
        </p:nvSpPr>
        <p:spPr bwMode="auto">
          <a:xfrm>
            <a:off x="6104910" y="1080655"/>
            <a:ext cx="21950546" cy="535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3886" tIns="326940" rIns="653886" bIns="326940" anchor="t"/>
          <a:lstStyle/>
          <a:p>
            <a:pPr>
              <a:spcBef>
                <a:spcPts val="1201"/>
              </a:spcBef>
              <a:spcAft>
                <a:spcPts val="1201"/>
              </a:spcAft>
            </a:pPr>
            <a:r>
              <a:rPr lang="en-US" sz="6600" b="1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Poster Title</a:t>
            </a:r>
          </a:p>
          <a:p>
            <a:pPr>
              <a:spcBef>
                <a:spcPts val="1201"/>
              </a:spcBef>
              <a:spcAft>
                <a:spcPts val="1201"/>
              </a:spcAft>
            </a:pPr>
            <a:r>
              <a:rPr lang="en-US" sz="5399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Author Names and Departments</a:t>
            </a:r>
          </a:p>
          <a:p>
            <a:pPr>
              <a:spcBef>
                <a:spcPts val="1201"/>
              </a:spcBef>
              <a:spcAft>
                <a:spcPts val="1201"/>
              </a:spcAft>
            </a:pPr>
            <a:r>
              <a:rPr lang="en-US" sz="5399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Augusta University, Augusta, Georgia</a:t>
            </a:r>
          </a:p>
          <a:p>
            <a:endParaRPr lang="en-US" sz="7799" dirty="0">
              <a:solidFill>
                <a:srgbClr val="FFFFF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9117" y="0"/>
            <a:ext cx="6546855" cy="64334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6582" y="7514075"/>
            <a:ext cx="11845636" cy="974435"/>
          </a:xfrm>
          <a:prstGeom prst="rect">
            <a:avLst/>
          </a:prstGeom>
          <a:solidFill>
            <a:srgbClr val="003359"/>
          </a:solidFill>
        </p:spPr>
        <p:txBody>
          <a:bodyPr wrap="square" lIns="142176" tIns="71089" rIns="142176" bIns="71089" rtlCol="0" anchor="t">
            <a:spAutoFit/>
          </a:bodyPr>
          <a:lstStyle/>
          <a:p>
            <a:pPr algn="ctr"/>
            <a:r>
              <a:rPr lang="en-US" sz="5399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INTRODUCTION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6582" y="18785488"/>
            <a:ext cx="11845636" cy="974435"/>
          </a:xfrm>
          <a:prstGeom prst="rect">
            <a:avLst/>
          </a:prstGeom>
          <a:solidFill>
            <a:srgbClr val="003359"/>
          </a:solidFill>
        </p:spPr>
        <p:txBody>
          <a:bodyPr wrap="square" lIns="142176" tIns="71089" rIns="142176" bIns="71089" rtlCol="0">
            <a:spAutoFit/>
          </a:bodyPr>
          <a:lstStyle/>
          <a:p>
            <a:pPr algn="ctr"/>
            <a:r>
              <a:rPr lang="en-US" sz="5399" b="1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METHODS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19765" y="7540178"/>
            <a:ext cx="17053408" cy="974435"/>
          </a:xfrm>
          <a:prstGeom prst="rect">
            <a:avLst/>
          </a:prstGeom>
          <a:solidFill>
            <a:srgbClr val="003359"/>
          </a:solidFill>
        </p:spPr>
        <p:txBody>
          <a:bodyPr wrap="square" lIns="142176" tIns="71089" rIns="142176" bIns="71089" rtlCol="0" anchor="t">
            <a:spAutoFit/>
          </a:bodyPr>
          <a:lstStyle/>
          <a:p>
            <a:pPr algn="ctr"/>
            <a:r>
              <a:rPr lang="en-US" sz="5399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RESULTS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697458" y="14828560"/>
            <a:ext cx="13151426" cy="974435"/>
          </a:xfrm>
          <a:prstGeom prst="rect">
            <a:avLst/>
          </a:prstGeom>
          <a:solidFill>
            <a:srgbClr val="003359"/>
          </a:solidFill>
        </p:spPr>
        <p:txBody>
          <a:bodyPr wrap="square" lIns="142176" tIns="71089" rIns="142176" bIns="71089" rtlCol="0">
            <a:spAutoFit/>
          </a:bodyPr>
          <a:lstStyle/>
          <a:p>
            <a:pPr algn="ctr"/>
            <a:r>
              <a:rPr lang="en-US" sz="5399" b="1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CONCLUSIONS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605673" y="28919800"/>
            <a:ext cx="13335000" cy="974435"/>
          </a:xfrm>
          <a:prstGeom prst="rect">
            <a:avLst/>
          </a:prstGeom>
          <a:solidFill>
            <a:srgbClr val="003359"/>
          </a:solidFill>
        </p:spPr>
        <p:txBody>
          <a:bodyPr wrap="square" lIns="142176" tIns="71089" rIns="142176" bIns="71089" rtlCol="0" anchor="t">
            <a:spAutoFit/>
          </a:bodyPr>
          <a:lstStyle/>
          <a:p>
            <a:pPr algn="ctr"/>
            <a:r>
              <a:rPr lang="en-US" sz="5399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ACKNOWLEDGEMENTS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697459" y="23456824"/>
            <a:ext cx="12967853" cy="974435"/>
          </a:xfrm>
          <a:prstGeom prst="rect">
            <a:avLst/>
          </a:prstGeom>
          <a:solidFill>
            <a:srgbClr val="003359"/>
          </a:solidFill>
        </p:spPr>
        <p:txBody>
          <a:bodyPr wrap="square" lIns="142176" tIns="71089" rIns="142176" bIns="71089" rtlCol="0" anchor="t">
            <a:spAutoFit/>
          </a:bodyPr>
          <a:lstStyle/>
          <a:p>
            <a:pPr algn="ctr"/>
            <a:r>
              <a:rPr lang="en-US" sz="5399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SELECTED REFERENCES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3618" y="20671970"/>
            <a:ext cx="11658599" cy="987730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6582" y="11629869"/>
            <a:ext cx="11845636" cy="56196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4131873" y="9054119"/>
            <a:ext cx="17141299" cy="37708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4789245" y="16091685"/>
            <a:ext cx="12967854" cy="60712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4697458" y="25207165"/>
            <a:ext cx="12967854" cy="29367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605673" y="30235571"/>
            <a:ext cx="13335000" cy="16598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82" y="8863167"/>
            <a:ext cx="11845636" cy="239204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1874" y="13983757"/>
            <a:ext cx="9120012" cy="577616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3727" y="21466263"/>
            <a:ext cx="4124914" cy="244396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5057" y="21466263"/>
            <a:ext cx="4016829" cy="2443962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4219765" y="20171377"/>
            <a:ext cx="73600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Figure 1. Description of Figure 1</a:t>
            </a:r>
          </a:p>
          <a:p>
            <a:r>
              <a:rPr lang="en-US" sz="2800" dirty="0"/>
              <a:t>Text…..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143726" y="24053805"/>
            <a:ext cx="36568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Figure 2. Description of Figure 2</a:t>
            </a:r>
          </a:p>
          <a:p>
            <a:r>
              <a:rPr lang="en-US" sz="2800" dirty="0"/>
              <a:t>Text…..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992831" y="24053805"/>
            <a:ext cx="36568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Figure 3. Description of Figure 3</a:t>
            </a:r>
          </a:p>
          <a:p>
            <a:r>
              <a:rPr lang="en-US" sz="2800" dirty="0"/>
              <a:t>Text…..</a:t>
            </a:r>
          </a:p>
        </p:txBody>
      </p:sp>
      <p:graphicFrame>
        <p:nvGraphicFramePr>
          <p:cNvPr id="32" name="Diagram 31"/>
          <p:cNvGraphicFramePr/>
          <p:nvPr>
            <p:extLst>
              <p:ext uri="{D42A27DB-BD31-4B8C-83A1-F6EECF244321}">
                <p14:modId xmlns:p14="http://schemas.microsoft.com/office/powerpoint/2010/main" val="2788904061"/>
              </p:ext>
            </p:extLst>
          </p:nvPr>
        </p:nvGraphicFramePr>
        <p:xfrm>
          <a:off x="2024600" y="22387141"/>
          <a:ext cx="8835526" cy="3333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33" name="Picture 3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375907" y="9072154"/>
            <a:ext cx="4816379" cy="3183507"/>
          </a:xfrm>
          <a:prstGeom prst="rect">
            <a:avLst/>
          </a:prstGeom>
        </p:spPr>
      </p:pic>
      <p:sp>
        <p:nvSpPr>
          <p:cNvPr id="34" name="AutoShape 2" descr="Image result for sample pie ch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AutoShape 4" descr="Image result for sample pie chart"/>
          <p:cNvSpPr>
            <a:spLocks noChangeAspect="1" noChangeArrowheads="1"/>
          </p:cNvSpPr>
          <p:nvPr/>
        </p:nvSpPr>
        <p:spPr bwMode="auto">
          <a:xfrm>
            <a:off x="13817600" y="11532015"/>
            <a:ext cx="2154571" cy="215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1621803" y="13031808"/>
            <a:ext cx="557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Figure 4. Description of Figure 4 data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219765" y="26778435"/>
            <a:ext cx="9032121" cy="37708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839174" y="16274534"/>
            <a:ext cx="2726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LICHANDLER@augusta.edu</a:t>
            </a:r>
          </a:p>
        </p:txBody>
      </p:sp>
      <p:sp>
        <p:nvSpPr>
          <p:cNvPr id="3" name="Rectangle 2"/>
          <p:cNvSpPr/>
          <p:nvPr/>
        </p:nvSpPr>
        <p:spPr>
          <a:xfrm>
            <a:off x="17839174" y="16274534"/>
            <a:ext cx="2726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LICHANDLER@augusta.edu</a:t>
            </a:r>
          </a:p>
        </p:txBody>
      </p:sp>
    </p:spTree>
    <p:extLst>
      <p:ext uri="{BB962C8B-B14F-4D97-AF65-F5344CB8AC3E}">
        <p14:creationId xmlns:p14="http://schemas.microsoft.com/office/powerpoint/2010/main" val="3771545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351</Words>
  <Application>Microsoft Office PowerPoint</Application>
  <PresentationFormat>Custom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Select ONE of these templates.  2. Copy (duplicate slide)  3. Paste into new PPT file. 4. SAVE as new.  5. Make it Your own: (Add/Remove logos, sections and headings as appropriate.)</vt:lpstr>
      <vt:lpstr>To check the size of your poster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Augusta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Julia Q.</dc:creator>
  <cp:lastModifiedBy>Davis, Julia Q.</cp:lastModifiedBy>
  <cp:revision>11</cp:revision>
  <dcterms:created xsi:type="dcterms:W3CDTF">2019-06-20T14:08:26Z</dcterms:created>
  <dcterms:modified xsi:type="dcterms:W3CDTF">2022-03-07T18:49:49Z</dcterms:modified>
</cp:coreProperties>
</file>