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2"/>
    <p:sldId id="315" r:id="rId3"/>
    <p:sldId id="313" r:id="rId4"/>
    <p:sldId id="314" r:id="rId5"/>
    <p:sldId id="312" r:id="rId6"/>
    <p:sldId id="316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30" y="7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1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4.emf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3" Type="http://schemas.microsoft.com/office/2007/relationships/media" Target="../media/media13.m4a"/><Relationship Id="rId7" Type="http://schemas.microsoft.com/office/2007/relationships/media" Target="../media/media15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10" Type="http://schemas.openxmlformats.org/officeDocument/2006/relationships/image" Target="../media/image3.pn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372157" y="2311420"/>
            <a:ext cx="1123836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8800" dirty="0" smtClean="0"/>
              <a:t>The Clinical Competency Committee</a:t>
            </a:r>
            <a:endParaRPr sz="88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</a:t>
            </a:r>
            <a:r>
              <a:rPr lang="en-US" sz="2400" dirty="0" smtClean="0"/>
              <a:t>Dean </a:t>
            </a:r>
            <a:r>
              <a:rPr lang="en-US" sz="2400" dirty="0"/>
              <a:t>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CCC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Some programs have always had a CCC, although it may have been called many different things</a:t>
            </a:r>
          </a:p>
          <a:p>
            <a:r>
              <a:rPr lang="en-US" dirty="0" smtClean="0"/>
              <a:t>The move to competency based assessment led the advent of many new evaluation tools</a:t>
            </a:r>
          </a:p>
          <a:p>
            <a:r>
              <a:rPr lang="en-US" dirty="0" smtClean="0"/>
              <a:t>Milestones and EPAs have only increased the amount of evaluation done</a:t>
            </a:r>
          </a:p>
          <a:p>
            <a:r>
              <a:rPr lang="en-US" dirty="0" smtClean="0"/>
              <a:t>The volume of data became overwhelming for the PD to sift through alone</a:t>
            </a:r>
          </a:p>
          <a:p>
            <a:r>
              <a:rPr lang="en-US" dirty="0" smtClean="0"/>
              <a:t>The ACGME now mandates that a committee play a key role in competency assessment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2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812" y="-1"/>
            <a:ext cx="11759777" cy="8797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8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3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CCC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PD Perspective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Spreads </a:t>
            </a:r>
            <a:r>
              <a:rPr lang="en-US" dirty="0"/>
              <a:t>the </a:t>
            </a:r>
            <a:r>
              <a:rPr lang="en-US" dirty="0" smtClean="0"/>
              <a:t>workload and responsibility</a:t>
            </a:r>
            <a:endParaRPr lang="en-US" dirty="0"/>
          </a:p>
          <a:p>
            <a:r>
              <a:rPr lang="en-US" dirty="0" smtClean="0"/>
              <a:t>Greater “buy-in” from faculty</a:t>
            </a:r>
          </a:p>
          <a:p>
            <a:r>
              <a:rPr lang="en-US" dirty="0" smtClean="0"/>
              <a:t>Increases credibility and reproducibility </a:t>
            </a:r>
            <a:r>
              <a:rPr lang="en-US" dirty="0"/>
              <a:t>of </a:t>
            </a:r>
            <a:r>
              <a:rPr lang="en-US" dirty="0" smtClean="0"/>
              <a:t>evaluations comes </a:t>
            </a:r>
            <a:r>
              <a:rPr lang="en-US" dirty="0"/>
              <a:t>with a larger number of voices at the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Higher quality and quantity of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4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3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Program Perspective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Develops a shared mental model of expectations</a:t>
            </a:r>
          </a:p>
          <a:p>
            <a:r>
              <a:rPr lang="en-US" dirty="0" smtClean="0"/>
              <a:t>Insures competency is adequately evaluated and reported</a:t>
            </a:r>
          </a:p>
          <a:p>
            <a:r>
              <a:rPr lang="en-US" dirty="0"/>
              <a:t>Standardizes evaluation between residents</a:t>
            </a:r>
          </a:p>
          <a:p>
            <a:r>
              <a:rPr lang="en-US" dirty="0" smtClean="0"/>
              <a:t>Ensures each resident is progressing along a proper trajectory </a:t>
            </a:r>
          </a:p>
          <a:p>
            <a:r>
              <a:rPr lang="en-US" dirty="0" smtClean="0"/>
              <a:t>Identifies residents in difficulty</a:t>
            </a:r>
          </a:p>
          <a:p>
            <a:r>
              <a:rPr lang="en-US" dirty="0"/>
              <a:t>Identifies </a:t>
            </a:r>
            <a:r>
              <a:rPr lang="en-US" dirty="0" smtClean="0"/>
              <a:t>program weaknesses</a:t>
            </a:r>
          </a:p>
          <a:p>
            <a:r>
              <a:rPr lang="en-US" dirty="0" smtClean="0"/>
              <a:t>Acts as a form of faculty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2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221</Words>
  <Application>Microsoft Office PowerPoint</Application>
  <PresentationFormat>Custom</PresentationFormat>
  <Paragraphs>27</Paragraphs>
  <Slides>6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 Black </vt:lpstr>
      <vt:lpstr>The Clinical Competency Committee</vt:lpstr>
      <vt:lpstr>Origins of the CCC</vt:lpstr>
      <vt:lpstr>PowerPoint Presentation</vt:lpstr>
      <vt:lpstr>Benefits of the CCC</vt:lpstr>
      <vt:lpstr>From the PD Perspective</vt:lpstr>
      <vt:lpstr>From the Program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114</cp:revision>
  <dcterms:modified xsi:type="dcterms:W3CDTF">2019-02-28T17:25:45Z</dcterms:modified>
</cp:coreProperties>
</file>